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77F50D-3354-41C1-9272-C70DC9CB1529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81000A-3F26-41BE-86DB-92C1B53F16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F50D-3354-41C1-9272-C70DC9CB1529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000A-3F26-41BE-86DB-92C1B53F1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F50D-3354-41C1-9272-C70DC9CB1529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000A-3F26-41BE-86DB-92C1B53F1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77F50D-3354-41C1-9272-C70DC9CB1529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81000A-3F26-41BE-86DB-92C1B53F16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77F50D-3354-41C1-9272-C70DC9CB1529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81000A-3F26-41BE-86DB-92C1B53F16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F50D-3354-41C1-9272-C70DC9CB1529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000A-3F26-41BE-86DB-92C1B53F16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F50D-3354-41C1-9272-C70DC9CB1529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000A-3F26-41BE-86DB-92C1B53F16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77F50D-3354-41C1-9272-C70DC9CB1529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81000A-3F26-41BE-86DB-92C1B53F16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F50D-3354-41C1-9272-C70DC9CB1529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000A-3F26-41BE-86DB-92C1B53F1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77F50D-3354-41C1-9272-C70DC9CB1529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81000A-3F26-41BE-86DB-92C1B53F169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77F50D-3354-41C1-9272-C70DC9CB1529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81000A-3F26-41BE-86DB-92C1B53F169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77F50D-3354-41C1-9272-C70DC9CB1529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81000A-3F26-41BE-86DB-92C1B53F16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6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242"/>
            <a:ext cx="9144000" cy="549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6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9104" y="404664"/>
            <a:ext cx="6400800" cy="1752600"/>
          </a:xfrm>
        </p:spPr>
        <p:txBody>
          <a:bodyPr/>
          <a:lstStyle/>
          <a:p>
            <a:pPr algn="ctr"/>
            <a:r>
              <a:rPr lang="ru-RU" dirty="0" smtClean="0"/>
              <a:t>Деятельность Общественного совета при Главе города Ессентуки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3615"/>
            <a:ext cx="914400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9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"/>
            <a:ext cx="5975350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15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616624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84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4925"/>
            <a:ext cx="5975350" cy="679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45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0"/>
            <a:ext cx="6048673" cy="693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27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65951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42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39742" cy="561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49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</TotalTime>
  <Words>7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2017-08-23T07:06:40Z</dcterms:created>
  <dcterms:modified xsi:type="dcterms:W3CDTF">2017-08-23T07:20:19Z</dcterms:modified>
</cp:coreProperties>
</file>